
<file path=[Content_Types].xml><?xml version="1.0" encoding="utf-8"?>
<Types xmlns="http://schemas.openxmlformats.org/package/2006/content-types">
  <Default ContentType="image/jpeg" Extension="jpeg"/>
  <Default ContentType="image/png" Extension="png"/>
  <Default ContentType="application/vnd.openxmlformats-package.relationships+xml" Extension="rels"/>
  <Default ContentType="application/xml" Extension="xml"/>
  <Override ContentType="application/vnd.openxmlformats-officedocument.extended-properties+xml" PartName="/docProps/app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tableStyles+xml" PartName="/ppt/tableStyles.xml"/>
  <Override ContentType="application/vnd.openxmlformats-officedocument.theme+xml" PartName="/ppt/theme/theme1.xml"/>
  <Override ContentType="application/vnd.openxmlformats-officedocument.presentationml.viewProps+xml" PartName="/ppt/viewProps.xml"/>
</Types>
</file>

<file path=_rels/.rels><?xml version="1.0" encoding="UTF-8" standalone="no"?><Relationships xmlns="http://schemas.openxmlformats.org/package/2006/relationships"><Relationship Id="rId1" Target="ppt/presentation.xml" Type="http://schemas.openxmlformats.org/officeDocument/2006/relationships/officeDocument"/><Relationship Id="rId2" Target="docProps/thumbnail.jpeg" Type="http://schemas.openxmlformats.org/package/2006/relationships/metadata/thumbnail"/><Relationship Id="rId3" Target="docProps/core.xml" Type="http://schemas.openxmlformats.org/package/2006/relationships/metadata/core-properties"/><Relationship Id="rId4" Target="docProps/app.xml" Type="http://schemas.openxmlformats.org/officeDocument/2006/relationships/extended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1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22" autoAdjust="0"/>
  </p:normalViewPr>
  <p:slideViewPr>
    <p:cSldViewPr>
      <p:cViewPr varScale="1">
        <p:scale>
          <a:sx n="86" d="100"/>
          <a:sy n="86" d="100"/>
        </p:scale>
        <p:origin x="562" y="5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no"?><Relationships xmlns="http://schemas.openxmlformats.org/package/2006/relationships"><Relationship Id="rId1" Target="slideMasters/slideMaster1.xml" Type="http://schemas.openxmlformats.org/officeDocument/2006/relationships/slideMaster"/><Relationship Id="rId10" Target="theme/theme1.xml" Type="http://schemas.openxmlformats.org/officeDocument/2006/relationships/theme"/><Relationship Id="rId11" Target="tableStyles.xml" Type="http://schemas.openxmlformats.org/officeDocument/2006/relationships/tableStyles"/><Relationship Id="rId12" Target="slides/slide7.xml" Type="http://schemas.openxmlformats.org/officeDocument/2006/relationships/slide"/><Relationship Id="rId3" Target="slides/slide2.xml" Type="http://schemas.openxmlformats.org/officeDocument/2006/relationships/slide"/><Relationship Id="rId4" Target="slides/slide3.xml" Type="http://schemas.openxmlformats.org/officeDocument/2006/relationships/slide"/><Relationship Id="rId5" Target="slides/slide4.xml" Type="http://schemas.openxmlformats.org/officeDocument/2006/relationships/slide"/><Relationship Id="rId6" Target="slides/slide5.xml" Type="http://schemas.openxmlformats.org/officeDocument/2006/relationships/slide"/><Relationship Id="rId7" Target="slides/slide6.xml" Type="http://schemas.openxmlformats.org/officeDocument/2006/relationships/slide"/><Relationship Id="rId8" Target="presProps.xml" Type="http://schemas.openxmlformats.org/officeDocument/2006/relationships/presProps"/><Relationship Id="rId9" Target="viewProps.xml" Type="http://schemas.openxmlformats.org/officeDocument/2006/relationships/viewProps"/></Relationships>
</file>

<file path=ppt/slideLayouts/_rels/slideLayout1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0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1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2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3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4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5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6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7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8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9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2/10/2021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2/10/2021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2/10/2021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2/10/2021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2/10/2021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2/10/2021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no"?><Relationships xmlns="http://schemas.openxmlformats.org/package/2006/relationships"><Relationship Id="rId1" Target="../slideLayouts/slideLayout1.xml" Type="http://schemas.openxmlformats.org/officeDocument/2006/relationships/slideLayout"/><Relationship Id="rId10" Target="../slideLayouts/slideLayout10.xml" Type="http://schemas.openxmlformats.org/officeDocument/2006/relationships/slideLayout"/><Relationship Id="rId11" Target="../slideLayouts/slideLayout11.xml" Type="http://schemas.openxmlformats.org/officeDocument/2006/relationships/slideLayout"/><Relationship Id="rId12" Target="../theme/theme1.xml" Type="http://schemas.openxmlformats.org/officeDocument/2006/relationships/theme"/><Relationship Id="rId13" Target="../media/image1.png" Type="http://schemas.openxmlformats.org/officeDocument/2006/relationships/image"/><Relationship Id="rId2" Target="../slideLayouts/slideLayout2.xml" Type="http://schemas.openxmlformats.org/officeDocument/2006/relationships/slideLayout"/><Relationship Id="rId3" Target="../slideLayouts/slideLayout3.xml" Type="http://schemas.openxmlformats.org/officeDocument/2006/relationships/slideLayout"/><Relationship Id="rId4" Target="../slideLayouts/slideLayout4.xml" Type="http://schemas.openxmlformats.org/officeDocument/2006/relationships/slideLayout"/><Relationship Id="rId5" Target="../slideLayouts/slideLayout5.xml" Type="http://schemas.openxmlformats.org/officeDocument/2006/relationships/slideLayout"/><Relationship Id="rId6" Target="../slideLayouts/slideLayout6.xml" Type="http://schemas.openxmlformats.org/officeDocument/2006/relationships/slideLayout"/><Relationship Id="rId7" Target="../slideLayouts/slideLayout7.xml" Type="http://schemas.openxmlformats.org/officeDocument/2006/relationships/slideLayout"/><Relationship Id="rId8" Target="../slideLayouts/slideLayout8.xml" Type="http://schemas.openxmlformats.org/officeDocument/2006/relationships/slideLayout"/><Relationship Id="rId9" Target="../slideLayouts/slideLayout9.xml" Type="http://schemas.openxmlformats.org/officeDocument/2006/relationships/slideLayout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0"/>
            <a:ext cx="11430000" cy="1016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143000"/>
            <a:ext cx="11557000" cy="5334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2/10/2021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7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2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3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4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5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6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7.xml.rels><?xml version="1.0" encoding="UTF-8" standalone="no"?><Relationships xmlns="http://schemas.openxmlformats.org/package/2006/relationships"><Relationship Id="rId1" Target="../slideLayouts/slideLayout1.xml" Type="http://schemas.openxmlformats.org/officeDocument/2006/relationships/slideLayout"/><Relationship Id="rId2" Target="../media/image4.png" Type="http://schemas.openxmlformats.org/officeDocument/2006/relationships/image"/></Relationships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1" lang="en-US" sz="3600">
                <a:solidFill>
                  <a:srgbClr val="FFFFFF"/>
                </a:solidFill>
                <a:cs typeface="Mandali"/>
              </a:rPr>
              <a:t>అధ్యాయము 31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31:1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అంతలో ఫిలిష్తీయులు ఇశ్రాయేలీయులతో యుద్ధము చేయగా ఇశ్రాయేలీయులు ఫిలిష్తీయుల యెదుటనుండి పారిపోయిరి. గిల్బోవ పర్వతమువరకు ఫిలిష్తీయులు వారిని హతము చేయుచు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31:2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సౌలును అతని కుమారులను తరుముచు, యోనాతాను, అబీనాదాబు, మెల్కీషూవ అను సౌలుయొక్క కుమారులను హతము చేసిరి.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31:3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యుద్ధములో సౌలు ఓడిపోవుచుండగా అతడు అంబులువేయువారి కంటబడి వారిచేత బహు గాయములనొందెను. అప్పుడు సౌలు</a:t>
            </a:r>
          </a:p>
        </p:txBody>
      </p:sp>
      <p:pic>
        <p:nvPicPr>
          <p:cNvPr id="4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1" lang="en-US" sz="3600">
                <a:solidFill>
                  <a:srgbClr val="FFFFFF"/>
                </a:solidFill>
                <a:cs typeface="Mandali"/>
              </a:rPr>
              <a:t>అధ్యాయము 31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31:4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సున్నతిలేని వీరు వచ్చి నన్ను పొడిచి అపహాస్యము చేయకుండునట్లు నీకత్తి దూసి దానిచేత నన్ను పొడువుమని తన ఆయుధములను మోయువానితో చెప్పగా అతడు భయముచేత ఆలాగు చేయనొల్లకుండెను గనుక సౌలు తన కత్తి పట్టుకొని దానిమీద పడెను.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31:5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సౌలు మరణమాయెనని అతని ఆయుధములను మోయువాడు తానును తన కత్తిమీద పడి అతనితో కూడ మరణమాయెను.</a:t>
            </a:r>
          </a:p>
        </p:txBody>
      </p:sp>
      <p:pic>
        <p:nvPicPr>
          <p:cNvPr id="4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1" lang="en-US" sz="3600">
                <a:solidFill>
                  <a:srgbClr val="FFFFFF"/>
                </a:solidFill>
                <a:cs typeface="Mandali"/>
              </a:rPr>
              <a:t>అధ్యాయము 31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31:6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ఈలాగున సౌలును అతని ముగ్గురు కుమారులును అతని ఆయుధములను మోయువాడును అతని వారందరును ఒక దినముననే మరణమైరి.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31:7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లోయ అవతలనున్న ఇశ్రాయేలీయులును, యొర్దాను అవతల నున్నవారును, ఇశ్రాయేలీయులు పారిపోవుటయు, సౌలును అతని కుమారులును చచ్చియుండుటయు చూచి తమ నివాసగ్రామములు విడిచిపెట్టి పారిపోయిరి. ఫిలిష్తీయులు వచ్చి వాటిలో కాపురముండిరి.</a:t>
            </a:r>
          </a:p>
        </p:txBody>
      </p:sp>
      <p:pic>
        <p:nvPicPr>
          <p:cNvPr id="4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1" lang="en-US" sz="3600">
                <a:solidFill>
                  <a:srgbClr val="FFFFFF"/>
                </a:solidFill>
                <a:cs typeface="Mandali"/>
              </a:rPr>
              <a:t>అధ్యాయము 31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31:8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మరునాడు ఫిలిష్తీయులు హతమైనవారిని దోచుకొన వచ్చి గిల్బోవ పర్వతముమీద పడిపోయిన సౌలును అతని ముగ్గురు కుమారులను కనుగొని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31:9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అతని తలను ఛేదించి అతని ఆయుధములను తీసి తమ బొమ్మల గుళ్లలోను జనులలోను జయవర్తమానము తెలియజేయుటకై ఫిలిష్తీయుల దేశములో నలుదిశలు వాటిని పంపిరి.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31:10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మరియు వారు అతని ఆయుధములను అష్తారోతు దేవిగుడిలో ఉంచి అతని మొండెమును బేత్షాను పట్టణపు గోడకు తగిలించిరి.</a:t>
            </a:r>
          </a:p>
        </p:txBody>
      </p:sp>
      <p:pic>
        <p:nvPicPr>
          <p:cNvPr id="4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1" lang="en-US" sz="3600">
                <a:solidFill>
                  <a:srgbClr val="FFFFFF"/>
                </a:solidFill>
                <a:cs typeface="Mandali"/>
              </a:rPr>
              <a:t>అధ్యాయము 31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31:11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అయితే ఫిలిష్తీయులు సౌలుకు చేసినదాని గురించిన వార్త యాబేష్గిలాదు వారు విని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31:12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బలశాలులందరు లేచి రాత్రియంత నడిచి సౌలు మొండెమును అతని కుమారుల కళేబరములను బేత్షాను పట్టణపు గోడమీదనుండి దించి యాబేషునకు తిరిగి వచ్చి వాటిని దహనముచేసి</a:t>
            </a:r>
          </a:p>
          <a:p>
            <a:pPr algn="just">
              <a:lnSpc>
                <a:spcPct val="150000"/>
              </a:lnSpc>
              <a:buNone/>
            </a:pPr>
            <a:r>
              <a:rPr b="1" lang="en-US" sz="3000">
                <a:solidFill>
                  <a:srgbClr val="FFFFFF"/>
                </a:solidFill>
                <a:cs typeface="Mandali"/>
              </a:rPr>
              <a:t>31:13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వారి శల్యములను తీసి యాబేషులోని పిచులవృక్షము క్రింద పాతిపెట్టి యేడుదినములు ఉపవాసముండిరి.</a:t>
            </a:r>
          </a:p>
        </p:txBody>
      </p:sp>
      <p:pic>
        <p:nvPicPr>
          <p:cNvPr id="4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" y="2667000"/>
            <a:ext cx="11430000" cy="1270000"/>
          </a:xfrm>
        </p:spPr>
        <p:txBody>
          <a:bodyPr/>
          <a:lstStyle/>
          <a:p>
            <a:pPr algn="ctr"/>
            <a:r>
              <a:rPr b="true" lang="en-US" sz="5000">
                <a:solidFill>
                  <a:srgbClr val="FFFFFF"/>
                </a:solidFill>
                <a:cs typeface="Mandali"/>
              </a:rPr>
              <a:t>1సమూయేలు</a:t>
            </a:r>
          </a:p>
        </p:txBody>
      </p:sp>
      <p:sp>
        <p:nvSpPr>
          <p:cNvPr id="3" name="Subtitle 2"/>
          <p:cNvSpPr>
            <a:spLocks noGrp="1"/>
          </p:cNvSpPr>
          <p:nvPr>
            <p:ph idx="1" type="subTitle"/>
          </p:nvPr>
        </p:nvSpPr>
        <p:spPr>
          <a:xfrm>
            <a:off x="304800" y="4064000"/>
            <a:ext cx="11430000" cy="2540000"/>
          </a:xfrm>
        </p:spPr>
        <p:txBody>
          <a:bodyPr/>
          <a:lstStyle>
            <a:lvl1pPr algn="ctr" indent="0" mar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algn="ctr" indent="0" marL="457200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algn="ctr" indent="0" marL="914400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algn="ctr" indent="0" marL="1371600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algn="ctr" indent="0" marL="1828800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algn="ctr" indent="0" marL="2286000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algn="ctr" indent="0" marL="2743200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algn="ctr" indent="0" marL="3200400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algn="ctr" indent="0" marL="3657600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algn="ctr"/>
            <a:r>
              <a:rPr b="true" lang="en-US" sz="3000">
                <a:solidFill>
                  <a:srgbClr val="FFFFFF"/>
                </a:solidFill>
                <a:cs typeface="Mandali"/>
              </a:rPr>
              <a:t>అధ్యాయము 31
పరిశుద్ధ గ్రంధము
www.TeluguBibleStudy.com</a:t>
            </a:r>
          </a:p>
        </p:txBody>
      </p:sp>
      <p:pic>
        <p:nvPicPr>
          <p:cNvPr id="4" name="Picture 4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4445000" y="127000"/>
            <a:ext cx="2540000" cy="254000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240</Words>
  <Application>Microsoft Office PowerPoint</Application>
  <PresentationFormat>Widescreen</PresentationFormat>
  <Paragraphs>20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9" baseType="lpstr">
      <vt:lpstr>Arial</vt:lpstr>
      <vt:lpstr>Calibri</vt:lpstr>
      <vt:lpstr>Office Theme</vt:lpstr>
      <vt:lpstr>1 సమూయేలు</vt:lpstr>
      <vt:lpstr>అధ్యాయము 31</vt:lpstr>
      <vt:lpstr>అధ్యాయము 31</vt:lpstr>
      <vt:lpstr>అధ్యాయము 31</vt:lpstr>
      <vt:lpstr>అధ్యాయము 31</vt:lpstr>
      <vt:lpstr>అధ్యాయము 31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>
  <dcterms:created xsi:type="dcterms:W3CDTF">2006-08-16T00:00:00Z</dcterms:created>
  <dc:creator>BIBLE Nestam</dc:creator>
  <cp:lastModifiedBy>www.teluguBIBLEstudy.com</cp:lastModifiedBy>
  <dcterms:modified xsi:type="dcterms:W3CDTF">2021-02-10T04:59:24Z</dcterms:modified>
  <cp:revision>2</cp:revision>
  <dc:title>1 సమూయేలు</dc:title>
</cp:coreProperties>
</file>